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70" r:id="rId28"/>
    <p:sldId id="332" r:id="rId29"/>
    <p:sldId id="315" r:id="rId30"/>
    <p:sldId id="316" r:id="rId31"/>
    <p:sldId id="317" r:id="rId32"/>
    <p:sldId id="333" r:id="rId33"/>
    <p:sldId id="318" r:id="rId34"/>
    <p:sldId id="334" r:id="rId35"/>
    <p:sldId id="321" r:id="rId36"/>
    <p:sldId id="335" r:id="rId37"/>
    <p:sldId id="322" r:id="rId38"/>
    <p:sldId id="320" r:id="rId39"/>
    <p:sldId id="368" r:id="rId40"/>
    <p:sldId id="339" r:id="rId41"/>
    <p:sldId id="343" r:id="rId42"/>
    <p:sldId id="313" r:id="rId43"/>
    <p:sldId id="299" r:id="rId44"/>
    <p:sldId id="367" r:id="rId45"/>
    <p:sldId id="265" r:id="rId46"/>
    <p:sldId id="350" r:id="rId47"/>
    <p:sldId id="351" r:id="rId48"/>
    <p:sldId id="352" r:id="rId49"/>
    <p:sldId id="353" r:id="rId50"/>
    <p:sldId id="354" r:id="rId51"/>
    <p:sldId id="355" r:id="rId52"/>
    <p:sldId id="356" r:id="rId53"/>
    <p:sldId id="342" r:id="rId54"/>
    <p:sldId id="369" r:id="rId5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8249F3-9EE3-4E1B-83C9-A1C2EF5205D6}" v="180" dt="2024-11-27T16:39:43.7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80090" autoAdjust="0"/>
  </p:normalViewPr>
  <p:slideViewPr>
    <p:cSldViewPr snapToGrid="0">
      <p:cViewPr varScale="1">
        <p:scale>
          <a:sx n="141" d="100"/>
          <a:sy n="141" d="100"/>
        </p:scale>
        <p:origin x="474" y="114"/>
      </p:cViewPr>
      <p:guideLst/>
    </p:cSldViewPr>
  </p:slideViewPr>
  <p:outlineViewPr>
    <p:cViewPr>
      <p:scale>
        <a:sx n="33" d="100"/>
        <a:sy n="33" d="100"/>
      </p:scale>
      <p:origin x="0" y="-6808"/>
    </p:cViewPr>
  </p:outlineViewPr>
  <p:notesTextViewPr>
    <p:cViewPr>
      <p:scale>
        <a:sx n="125" d="100"/>
        <a:sy n="125" d="100"/>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A48249F3-9EE3-4E1B-83C9-A1C2EF5205D6}"/>
    <pc:docChg chg="undo redo custSel addSld delSld modSld">
      <pc:chgData name="Gerth Stølting Brodal" userId="04ef4784-6591-4f86-a140-f5c3b108582a" providerId="ADAL" clId="{A48249F3-9EE3-4E1B-83C9-A1C2EF5205D6}" dt="2024-11-27T19:44:26.222" v="3054" actId="1036"/>
      <pc:docMkLst>
        <pc:docMk/>
      </pc:docMkLst>
      <pc:sldChg chg="modSp mod">
        <pc:chgData name="Gerth Stølting Brodal" userId="04ef4784-6591-4f86-a140-f5c3b108582a" providerId="ADAL" clId="{A48249F3-9EE3-4E1B-83C9-A1C2EF5205D6}" dt="2024-10-13T21:14:50.859" v="61" actId="1035"/>
        <pc:sldMkLst>
          <pc:docMk/>
          <pc:sldMk cId="2575270775" sldId="256"/>
        </pc:sldMkLst>
        <pc:spChg chg="mod">
          <ac:chgData name="Gerth Stølting Brodal" userId="04ef4784-6591-4f86-a140-f5c3b108582a" providerId="ADAL" clId="{A48249F3-9EE3-4E1B-83C9-A1C2EF5205D6}" dt="2024-10-13T21:14:50.859" v="61" actId="1035"/>
          <ac:spMkLst>
            <pc:docMk/>
            <pc:sldMk cId="2575270775" sldId="256"/>
            <ac:spMk id="2" creationId="{00000000-0000-0000-0000-000000000000}"/>
          </ac:spMkLst>
        </pc:spChg>
      </pc:sldChg>
      <pc:sldChg chg="addSp delSp modSp mod">
        <pc:chgData name="Gerth Stølting Brodal" userId="04ef4784-6591-4f86-a140-f5c3b108582a" providerId="ADAL" clId="{A48249F3-9EE3-4E1B-83C9-A1C2EF5205D6}" dt="2024-10-26T13:12:50.671" v="100" actId="1036"/>
        <pc:sldMkLst>
          <pc:docMk/>
          <pc:sldMk cId="2732955739" sldId="296"/>
        </pc:sldMkLst>
        <pc:spChg chg="del mod">
          <ac:chgData name="Gerth Stølting Brodal" userId="04ef4784-6591-4f86-a140-f5c3b108582a" providerId="ADAL" clId="{A48249F3-9EE3-4E1B-83C9-A1C2EF5205D6}" dt="2024-10-26T12:54:44.543" v="64" actId="478"/>
          <ac:spMkLst>
            <pc:docMk/>
            <pc:sldMk cId="2732955739" sldId="296"/>
            <ac:spMk id="10" creationId="{50035568-2C92-C7F4-3EF5-2C3A40E74D8B}"/>
          </ac:spMkLst>
        </pc:spChg>
        <pc:spChg chg="mod">
          <ac:chgData name="Gerth Stølting Brodal" userId="04ef4784-6591-4f86-a140-f5c3b108582a" providerId="ADAL" clId="{A48249F3-9EE3-4E1B-83C9-A1C2EF5205D6}" dt="2024-10-26T13:12:50.671" v="100" actId="1036"/>
          <ac:spMkLst>
            <pc:docMk/>
            <pc:sldMk cId="2732955739" sldId="296"/>
            <ac:spMk id="11" creationId="{00000000-0000-0000-0000-000000000000}"/>
          </ac:spMkLst>
        </pc:spChg>
        <pc:picChg chg="add mod">
          <ac:chgData name="Gerth Stølting Brodal" userId="04ef4784-6591-4f86-a140-f5c3b108582a" providerId="ADAL" clId="{A48249F3-9EE3-4E1B-83C9-A1C2EF5205D6}" dt="2024-10-26T13:12:44.841" v="90" actId="1036"/>
          <ac:picMkLst>
            <pc:docMk/>
            <pc:sldMk cId="2732955739" sldId="296"/>
            <ac:picMk id="5" creationId="{E07FACD6-734E-5F78-F176-5CCEA8C16A04}"/>
          </ac:picMkLst>
        </pc:picChg>
        <pc:picChg chg="del">
          <ac:chgData name="Gerth Stølting Brodal" userId="04ef4784-6591-4f86-a140-f5c3b108582a" providerId="ADAL" clId="{A48249F3-9EE3-4E1B-83C9-A1C2EF5205D6}" dt="2024-10-26T12:58:11.675" v="66" actId="478"/>
          <ac:picMkLst>
            <pc:docMk/>
            <pc:sldMk cId="2732955739" sldId="296"/>
            <ac:picMk id="6" creationId="{0DC1CE6E-A053-6B0B-6435-68088E75223D}"/>
          </ac:picMkLst>
        </pc:picChg>
        <pc:picChg chg="del">
          <ac:chgData name="Gerth Stølting Brodal" userId="04ef4784-6591-4f86-a140-f5c3b108582a" providerId="ADAL" clId="{A48249F3-9EE3-4E1B-83C9-A1C2EF5205D6}" dt="2024-10-26T12:59:15.799" v="72" actId="478"/>
          <ac:picMkLst>
            <pc:docMk/>
            <pc:sldMk cId="2732955739" sldId="296"/>
            <ac:picMk id="8" creationId="{FFC2247C-6749-A7AD-066B-68607CB0990A}"/>
          </ac:picMkLst>
        </pc:picChg>
        <pc:picChg chg="add mod">
          <ac:chgData name="Gerth Stølting Brodal" userId="04ef4784-6591-4f86-a140-f5c3b108582a" providerId="ADAL" clId="{A48249F3-9EE3-4E1B-83C9-A1C2EF5205D6}" dt="2024-10-26T12:59:23.341" v="74" actId="14100"/>
          <ac:picMkLst>
            <pc:docMk/>
            <pc:sldMk cId="2732955739" sldId="296"/>
            <ac:picMk id="9" creationId="{E9CA0706-4FCE-A7C5-CCF5-BB35FA6F90BB}"/>
          </ac:picMkLst>
        </pc:picChg>
      </pc:sldChg>
      <pc:sldChg chg="modNotesTx">
        <pc:chgData name="Gerth Stølting Brodal" userId="04ef4784-6591-4f86-a140-f5c3b108582a" providerId="ADAL" clId="{A48249F3-9EE3-4E1B-83C9-A1C2EF5205D6}" dt="2024-11-11T09:50:21.771" v="2905" actId="20577"/>
        <pc:sldMkLst>
          <pc:docMk/>
          <pc:sldMk cId="1958624224" sldId="313"/>
        </pc:sldMkLst>
      </pc:sldChg>
      <pc:sldChg chg="modSp mod modAnim">
        <pc:chgData name="Gerth Stølting Brodal" userId="04ef4784-6591-4f86-a140-f5c3b108582a" providerId="ADAL" clId="{A48249F3-9EE3-4E1B-83C9-A1C2EF5205D6}" dt="2024-10-28T09:11:21.676" v="2631" actId="20577"/>
        <pc:sldMkLst>
          <pc:docMk/>
          <pc:sldMk cId="3713377769" sldId="321"/>
        </pc:sldMkLst>
        <pc:spChg chg="mod">
          <ac:chgData name="Gerth Stølting Brodal" userId="04ef4784-6591-4f86-a140-f5c3b108582a" providerId="ADAL" clId="{A48249F3-9EE3-4E1B-83C9-A1C2EF5205D6}" dt="2024-10-28T09:11:21.676" v="2631" actId="20577"/>
          <ac:spMkLst>
            <pc:docMk/>
            <pc:sldMk cId="3713377769" sldId="321"/>
            <ac:spMk id="14" creationId="{00000000-0000-0000-0000-000000000000}"/>
          </ac:spMkLst>
        </pc:spChg>
      </pc:sldChg>
      <pc:sldChg chg="addSp delSp modSp mod">
        <pc:chgData name="Gerth Stølting Brodal" userId="04ef4784-6591-4f86-a140-f5c3b108582a" providerId="ADAL" clId="{A48249F3-9EE3-4E1B-83C9-A1C2EF5205D6}" dt="2024-10-26T13:17:30.512" v="123" actId="1035"/>
        <pc:sldMkLst>
          <pc:docMk/>
          <pc:sldMk cId="309929601" sldId="324"/>
        </pc:sldMkLst>
        <pc:picChg chg="del">
          <ac:chgData name="Gerth Stølting Brodal" userId="04ef4784-6591-4f86-a140-f5c3b108582a" providerId="ADAL" clId="{A48249F3-9EE3-4E1B-83C9-A1C2EF5205D6}" dt="2024-10-26T13:16:10.233" v="101" actId="478"/>
          <ac:picMkLst>
            <pc:docMk/>
            <pc:sldMk cId="309929601" sldId="324"/>
            <ac:picMk id="5" creationId="{24C3C661-C8E5-3BD1-6E92-E1369A70FE60}"/>
          </ac:picMkLst>
        </pc:picChg>
        <pc:picChg chg="add mod ord">
          <ac:chgData name="Gerth Stølting Brodal" userId="04ef4784-6591-4f86-a140-f5c3b108582a" providerId="ADAL" clId="{A48249F3-9EE3-4E1B-83C9-A1C2EF5205D6}" dt="2024-10-26T13:16:26.215" v="105" actId="1076"/>
          <ac:picMkLst>
            <pc:docMk/>
            <pc:sldMk cId="309929601" sldId="324"/>
            <ac:picMk id="6" creationId="{C91CC678-7A3E-5F50-E9FE-264C54B51C18}"/>
          </ac:picMkLst>
        </pc:picChg>
        <pc:picChg chg="mod">
          <ac:chgData name="Gerth Stølting Brodal" userId="04ef4784-6591-4f86-a140-f5c3b108582a" providerId="ADAL" clId="{A48249F3-9EE3-4E1B-83C9-A1C2EF5205D6}" dt="2024-10-26T13:17:30.512" v="123" actId="1035"/>
          <ac:picMkLst>
            <pc:docMk/>
            <pc:sldMk cId="309929601" sldId="324"/>
            <ac:picMk id="7" creationId="{4BA79B1B-F44E-4869-A330-5A9526D092F4}"/>
          </ac:picMkLst>
        </pc:picChg>
      </pc:sldChg>
      <pc:sldChg chg="modSp mod">
        <pc:chgData name="Gerth Stølting Brodal" userId="04ef4784-6591-4f86-a140-f5c3b108582a" providerId="ADAL" clId="{A48249F3-9EE3-4E1B-83C9-A1C2EF5205D6}" dt="2024-10-27T08:48:55.051" v="2480" actId="113"/>
        <pc:sldMkLst>
          <pc:docMk/>
          <pc:sldMk cId="3115951394" sldId="325"/>
        </pc:sldMkLst>
        <pc:spChg chg="mod">
          <ac:chgData name="Gerth Stølting Brodal" userId="04ef4784-6591-4f86-a140-f5c3b108582a" providerId="ADAL" clId="{A48249F3-9EE3-4E1B-83C9-A1C2EF5205D6}" dt="2024-10-27T08:48:55.051" v="2480" actId="113"/>
          <ac:spMkLst>
            <pc:docMk/>
            <pc:sldMk cId="3115951394" sldId="325"/>
            <ac:spMk id="7" creationId="{9EE0A2FC-45F6-472F-84FC-B057B7D4B6D2}"/>
          </ac:spMkLst>
        </pc:spChg>
      </pc:sldChg>
      <pc:sldChg chg="modNotesTx">
        <pc:chgData name="Gerth Stølting Brodal" userId="04ef4784-6591-4f86-a140-f5c3b108582a" providerId="ADAL" clId="{A48249F3-9EE3-4E1B-83C9-A1C2EF5205D6}" dt="2024-10-27T08:59:12.804" v="2516" actId="20577"/>
        <pc:sldMkLst>
          <pc:docMk/>
          <pc:sldMk cId="2542659022" sldId="334"/>
        </pc:sldMkLst>
      </pc:sldChg>
      <pc:sldChg chg="addSp delSp modSp mod">
        <pc:chgData name="Gerth Stølting Brodal" userId="04ef4784-6591-4f86-a140-f5c3b108582a" providerId="ADAL" clId="{A48249F3-9EE3-4E1B-83C9-A1C2EF5205D6}" dt="2024-11-27T19:44:26.222" v="3054" actId="1036"/>
        <pc:sldMkLst>
          <pc:docMk/>
          <pc:sldMk cId="1032111732" sldId="342"/>
        </pc:sldMkLst>
        <pc:spChg chg="mod">
          <ac:chgData name="Gerth Stølting Brodal" userId="04ef4784-6591-4f86-a140-f5c3b108582a" providerId="ADAL" clId="{A48249F3-9EE3-4E1B-83C9-A1C2EF5205D6}" dt="2024-11-27T16:39:46.945" v="2981" actId="1076"/>
          <ac:spMkLst>
            <pc:docMk/>
            <pc:sldMk cId="1032111732" sldId="342"/>
            <ac:spMk id="4" creationId="{FD27AB17-99F0-4224-B06E-9FCFEB9B79D8}"/>
          </ac:spMkLst>
        </pc:spChg>
        <pc:spChg chg="add del">
          <ac:chgData name="Gerth Stølting Brodal" userId="04ef4784-6591-4f86-a140-f5c3b108582a" providerId="ADAL" clId="{A48249F3-9EE3-4E1B-83C9-A1C2EF5205D6}" dt="2024-11-27T16:32:20.496" v="2908" actId="22"/>
          <ac:spMkLst>
            <pc:docMk/>
            <pc:sldMk cId="1032111732" sldId="342"/>
            <ac:spMk id="7" creationId="{1332E62A-48EC-989B-5160-B6E02D2B94F8}"/>
          </ac:spMkLst>
        </pc:spChg>
        <pc:spChg chg="add mod">
          <ac:chgData name="Gerth Stølting Brodal" userId="04ef4784-6591-4f86-a140-f5c3b108582a" providerId="ADAL" clId="{A48249F3-9EE3-4E1B-83C9-A1C2EF5205D6}" dt="2024-11-27T16:41:30.565" v="3052" actId="1038"/>
          <ac:spMkLst>
            <pc:docMk/>
            <pc:sldMk cId="1032111732" sldId="342"/>
            <ac:spMk id="8" creationId="{A49233E9-62BE-8A26-E739-04B8D339B625}"/>
          </ac:spMkLst>
        </pc:spChg>
        <pc:spChg chg="add mod">
          <ac:chgData name="Gerth Stølting Brodal" userId="04ef4784-6591-4f86-a140-f5c3b108582a" providerId="ADAL" clId="{A48249F3-9EE3-4E1B-83C9-A1C2EF5205D6}" dt="2024-11-27T16:41:30.565" v="3052" actId="1038"/>
          <ac:spMkLst>
            <pc:docMk/>
            <pc:sldMk cId="1032111732" sldId="342"/>
            <ac:spMk id="9" creationId="{623BF934-C344-A5CB-6860-50F26E607F57}"/>
          </ac:spMkLst>
        </pc:spChg>
        <pc:spChg chg="add mod">
          <ac:chgData name="Gerth Stølting Brodal" userId="04ef4784-6591-4f86-a140-f5c3b108582a" providerId="ADAL" clId="{A48249F3-9EE3-4E1B-83C9-A1C2EF5205D6}" dt="2024-11-27T19:44:26.222" v="3054" actId="1036"/>
          <ac:spMkLst>
            <pc:docMk/>
            <pc:sldMk cId="1032111732" sldId="342"/>
            <ac:spMk id="10" creationId="{CB7E636A-EC06-5EA0-F13F-4E7884C95AF8}"/>
          </ac:spMkLst>
        </pc:spChg>
        <pc:spChg chg="add mod">
          <ac:chgData name="Gerth Stølting Brodal" userId="04ef4784-6591-4f86-a140-f5c3b108582a" providerId="ADAL" clId="{A48249F3-9EE3-4E1B-83C9-A1C2EF5205D6}" dt="2024-11-27T16:40:56.825" v="3022" actId="20577"/>
          <ac:spMkLst>
            <pc:docMk/>
            <pc:sldMk cId="1032111732" sldId="342"/>
            <ac:spMk id="11" creationId="{3AA3733B-25EF-3785-15E0-9320A83F7189}"/>
          </ac:spMkLst>
        </pc:spChg>
      </pc:sldChg>
      <pc:sldChg chg="modSp modNotesTx">
        <pc:chgData name="Gerth Stølting Brodal" userId="04ef4784-6591-4f86-a140-f5c3b108582a" providerId="ADAL" clId="{A48249F3-9EE3-4E1B-83C9-A1C2EF5205D6}" dt="2024-10-27T08:50:09.434" v="2505" actId="20577"/>
        <pc:sldMkLst>
          <pc:docMk/>
          <pc:sldMk cId="2548786588" sldId="366"/>
        </pc:sldMkLst>
        <pc:spChg chg="mod">
          <ac:chgData name="Gerth Stølting Brodal" userId="04ef4784-6591-4f86-a140-f5c3b108582a" providerId="ADAL" clId="{A48249F3-9EE3-4E1B-83C9-A1C2EF5205D6}" dt="2024-10-27T08:50:02.117" v="2481" actId="20577"/>
          <ac:spMkLst>
            <pc:docMk/>
            <pc:sldMk cId="2548786588" sldId="366"/>
            <ac:spMk id="5" creationId="{00000000-0000-0000-0000-000000000000}"/>
          </ac:spMkLst>
        </pc:spChg>
      </pc:sldChg>
      <pc:sldChg chg="addSp delSp modSp new mod addAnim delAnim modAnim modShow modNotesTx">
        <pc:chgData name="Gerth Stølting Brodal" userId="04ef4784-6591-4f86-a140-f5c3b108582a" providerId="ADAL" clId="{A48249F3-9EE3-4E1B-83C9-A1C2EF5205D6}" dt="2024-10-28T11:53:37.985" v="2707" actId="20577"/>
        <pc:sldMkLst>
          <pc:docMk/>
          <pc:sldMk cId="3352293646" sldId="370"/>
        </pc:sldMkLst>
        <pc:spChg chg="mod">
          <ac:chgData name="Gerth Stølting Brodal" userId="04ef4784-6591-4f86-a140-f5c3b108582a" providerId="ADAL" clId="{A48249F3-9EE3-4E1B-83C9-A1C2EF5205D6}" dt="2024-10-28T09:18:19.838" v="2663" actId="1037"/>
          <ac:spMkLst>
            <pc:docMk/>
            <pc:sldMk cId="3352293646" sldId="370"/>
            <ac:spMk id="2" creationId="{A9EBCB9A-F381-D706-A38C-5165B6C32D0B}"/>
          </ac:spMkLst>
        </pc:spChg>
        <pc:spChg chg="mod">
          <ac:chgData name="Gerth Stølting Brodal" userId="04ef4784-6591-4f86-a140-f5c3b108582a" providerId="ADAL" clId="{A48249F3-9EE3-4E1B-83C9-A1C2EF5205D6}" dt="2024-10-28T09:18:19.838" v="2663" actId="1037"/>
          <ac:spMkLst>
            <pc:docMk/>
            <pc:sldMk cId="3352293646" sldId="370"/>
            <ac:spMk id="3" creationId="{38508D54-E3FF-11BB-99A8-1FC3A8CA0341}"/>
          </ac:spMkLst>
        </pc:spChg>
        <pc:spChg chg="add mod">
          <ac:chgData name="Gerth Stølting Brodal" userId="04ef4784-6591-4f86-a140-f5c3b108582a" providerId="ADAL" clId="{A48249F3-9EE3-4E1B-83C9-A1C2EF5205D6}" dt="2024-10-28T11:53:37.985" v="2707" actId="20577"/>
          <ac:spMkLst>
            <pc:docMk/>
            <pc:sldMk cId="3352293646" sldId="370"/>
            <ac:spMk id="4" creationId="{171579A7-2DE9-C6BE-2D74-4DA0C61D9560}"/>
          </ac:spMkLst>
        </pc:spChg>
        <pc:spChg chg="add del mod">
          <ac:chgData name="Gerth Stølting Brodal" userId="04ef4784-6591-4f86-a140-f5c3b108582a" providerId="ADAL" clId="{A48249F3-9EE3-4E1B-83C9-A1C2EF5205D6}" dt="2024-10-27T08:18:42.155" v="2187" actId="478"/>
          <ac:spMkLst>
            <pc:docMk/>
            <pc:sldMk cId="3352293646" sldId="370"/>
            <ac:spMk id="4" creationId="{6C90E6FE-D6C9-F293-A1F7-2D4552D88D2B}"/>
          </ac:spMkLst>
        </pc:spChg>
        <pc:spChg chg="add mod">
          <ac:chgData name="Gerth Stølting Brodal" userId="04ef4784-6591-4f86-a140-f5c3b108582a" providerId="ADAL" clId="{A48249F3-9EE3-4E1B-83C9-A1C2EF5205D6}" dt="2024-10-26T19:18:08.729" v="1704" actId="1035"/>
          <ac:spMkLst>
            <pc:docMk/>
            <pc:sldMk cId="3352293646" sldId="370"/>
            <ac:spMk id="5" creationId="{EB1E6279-5B51-ACDF-A7D4-8C9779141DFA}"/>
          </ac:spMkLst>
        </pc:spChg>
        <pc:spChg chg="add del mod">
          <ac:chgData name="Gerth Stølting Brodal" userId="04ef4784-6591-4f86-a140-f5c3b108582a" providerId="ADAL" clId="{A48249F3-9EE3-4E1B-83C9-A1C2EF5205D6}" dt="2024-10-27T08:15:05.910" v="2132" actId="478"/>
          <ac:spMkLst>
            <pc:docMk/>
            <pc:sldMk cId="3352293646" sldId="370"/>
            <ac:spMk id="6" creationId="{CDFD7643-22B6-71C6-4F45-440F8B7895E5}"/>
          </ac:spMkLst>
        </pc:spChg>
        <pc:spChg chg="add del">
          <ac:chgData name="Gerth Stølting Brodal" userId="04ef4784-6591-4f86-a140-f5c3b108582a" providerId="ADAL" clId="{A48249F3-9EE3-4E1B-83C9-A1C2EF5205D6}" dt="2024-10-27T08:14:04.958" v="2121" actId="478"/>
          <ac:spMkLst>
            <pc:docMk/>
            <pc:sldMk cId="3352293646" sldId="370"/>
            <ac:spMk id="8" creationId="{324BF1FE-C008-71CA-5A97-70033B7DD187}"/>
          </ac:spMkLst>
        </pc:spChg>
        <pc:spChg chg="add mod">
          <ac:chgData name="Gerth Stølting Brodal" userId="04ef4784-6591-4f86-a140-f5c3b108582a" providerId="ADAL" clId="{A48249F3-9EE3-4E1B-83C9-A1C2EF5205D6}" dt="2024-10-27T08:26:26.853" v="2243" actId="1037"/>
          <ac:spMkLst>
            <pc:docMk/>
            <pc:sldMk cId="3352293646" sldId="370"/>
            <ac:spMk id="9" creationId="{99E4A96C-64D7-BF06-AF40-55450594C7A1}"/>
          </ac:spMkLst>
        </pc:spChg>
        <pc:spChg chg="add mod">
          <ac:chgData name="Gerth Stølting Brodal" userId="04ef4784-6591-4f86-a140-f5c3b108582a" providerId="ADAL" clId="{A48249F3-9EE3-4E1B-83C9-A1C2EF5205D6}" dt="2024-10-28T09:18:19.838" v="2663" actId="1037"/>
          <ac:spMkLst>
            <pc:docMk/>
            <pc:sldMk cId="3352293646" sldId="370"/>
            <ac:spMk id="10" creationId="{5AE35FCA-71AD-2EEB-A00E-CE7C2707FC1D}"/>
          </ac:spMkLst>
        </pc:spChg>
        <pc:spChg chg="add mod">
          <ac:chgData name="Gerth Stølting Brodal" userId="04ef4784-6591-4f86-a140-f5c3b108582a" providerId="ADAL" clId="{A48249F3-9EE3-4E1B-83C9-A1C2EF5205D6}" dt="2024-10-27T08:18:13.098" v="2183" actId="14100"/>
          <ac:spMkLst>
            <pc:docMk/>
            <pc:sldMk cId="3352293646" sldId="370"/>
            <ac:spMk id="14" creationId="{37F470AA-61DC-446A-A8AF-B01F01CA9279}"/>
          </ac:spMkLst>
        </pc:spChg>
        <pc:spChg chg="add del mod">
          <ac:chgData name="Gerth Stølting Brodal" userId="04ef4784-6591-4f86-a140-f5c3b108582a" providerId="ADAL" clId="{A48249F3-9EE3-4E1B-83C9-A1C2EF5205D6}" dt="2024-10-26T16:25:18.660" v="1106" actId="478"/>
          <ac:spMkLst>
            <pc:docMk/>
            <pc:sldMk cId="3352293646" sldId="370"/>
            <ac:spMk id="15" creationId="{DE5CB5D2-ADD7-A39F-2E94-13ECC7973260}"/>
          </ac:spMkLst>
        </pc:spChg>
        <pc:spChg chg="add mod">
          <ac:chgData name="Gerth Stølting Brodal" userId="04ef4784-6591-4f86-a140-f5c3b108582a" providerId="ADAL" clId="{A48249F3-9EE3-4E1B-83C9-A1C2EF5205D6}" dt="2024-10-27T08:17:48.059" v="2182" actId="1037"/>
          <ac:spMkLst>
            <pc:docMk/>
            <pc:sldMk cId="3352293646" sldId="370"/>
            <ac:spMk id="18" creationId="{BCE501E9-87C9-9701-7A46-714BA0392579}"/>
          </ac:spMkLst>
        </pc:spChg>
        <pc:graphicFrameChg chg="add del mod ord modGraphic">
          <ac:chgData name="Gerth Stølting Brodal" userId="04ef4784-6591-4f86-a140-f5c3b108582a" providerId="ADAL" clId="{A48249F3-9EE3-4E1B-83C9-A1C2EF5205D6}" dt="2024-10-26T19:20:09.289" v="1736" actId="20577"/>
          <ac:graphicFrameMkLst>
            <pc:docMk/>
            <pc:sldMk cId="3352293646" sldId="370"/>
            <ac:graphicFrameMk id="12" creationId="{7BB08BBF-9103-418E-AE68-02C34BBD79F3}"/>
          </ac:graphicFrameMkLst>
        </pc:graphicFrameChg>
        <pc:graphicFrameChg chg="add mod modGraphic">
          <ac:chgData name="Gerth Stølting Brodal" userId="04ef4784-6591-4f86-a140-f5c3b108582a" providerId="ADAL" clId="{A48249F3-9EE3-4E1B-83C9-A1C2EF5205D6}" dt="2024-10-27T08:18:40.055" v="2186"/>
          <ac:graphicFrameMkLst>
            <pc:docMk/>
            <pc:sldMk cId="3352293646" sldId="370"/>
            <ac:graphicFrameMk id="13" creationId="{1968B6E7-653C-ABE7-56F3-DC472404686B}"/>
          </ac:graphicFrameMkLst>
        </pc:graphicFrameChg>
        <pc:picChg chg="add mod">
          <ac:chgData name="Gerth Stølting Brodal" userId="04ef4784-6591-4f86-a140-f5c3b108582a" providerId="ADAL" clId="{A48249F3-9EE3-4E1B-83C9-A1C2EF5205D6}" dt="2024-10-26T19:18:20.259" v="1706" actId="1035"/>
          <ac:picMkLst>
            <pc:docMk/>
            <pc:sldMk cId="3352293646" sldId="370"/>
            <ac:picMk id="7" creationId="{C671DA5A-D536-083C-49FD-35659AC46967}"/>
          </ac:picMkLst>
        </pc:picChg>
        <pc:picChg chg="add del mod">
          <ac:chgData name="Gerth Stølting Brodal" userId="04ef4784-6591-4f86-a140-f5c3b108582a" providerId="ADAL" clId="{A48249F3-9EE3-4E1B-83C9-A1C2EF5205D6}" dt="2024-10-26T15:50:14.824" v="688" actId="478"/>
          <ac:picMkLst>
            <pc:docMk/>
            <pc:sldMk cId="3352293646" sldId="370"/>
            <ac:picMk id="9" creationId="{A66EDCEB-D1F1-8708-D33B-6C4B2A6E4C11}"/>
          </ac:picMkLst>
        </pc:picChg>
        <pc:picChg chg="add mod">
          <ac:chgData name="Gerth Stølting Brodal" userId="04ef4784-6591-4f86-a140-f5c3b108582a" providerId="ADAL" clId="{A48249F3-9EE3-4E1B-83C9-A1C2EF5205D6}" dt="2024-10-28T09:18:19.838" v="2663" actId="1037"/>
          <ac:picMkLst>
            <pc:docMk/>
            <pc:sldMk cId="3352293646" sldId="370"/>
            <ac:picMk id="19" creationId="{94DC24CC-26EF-0E22-BAC8-E7C24B4C6265}"/>
          </ac:picMkLst>
        </pc:picChg>
        <pc:cxnChg chg="add del mod">
          <ac:chgData name="Gerth Stølting Brodal" userId="04ef4784-6591-4f86-a140-f5c3b108582a" providerId="ADAL" clId="{A48249F3-9EE3-4E1B-83C9-A1C2EF5205D6}" dt="2024-10-26T16:25:21.847" v="1107" actId="478"/>
          <ac:cxnSpMkLst>
            <pc:docMk/>
            <pc:sldMk cId="3352293646" sldId="370"/>
            <ac:cxnSpMk id="16" creationId="{13464F17-1FCD-47F0-CBEB-4311BAAF9049}"/>
          </ac:cxnSpMkLst>
        </pc:cxnChg>
      </pc:sldChg>
      <pc:sldChg chg="new del">
        <pc:chgData name="Gerth Stølting Brodal" userId="04ef4784-6591-4f86-a140-f5c3b108582a" providerId="ADAL" clId="{A48249F3-9EE3-4E1B-83C9-A1C2EF5205D6}" dt="2024-10-26T15:30:32.681" v="569" actId="680"/>
        <pc:sldMkLst>
          <pc:docMk/>
          <pc:sldMk cId="417497444" sldId="371"/>
        </pc:sldMkLst>
      </pc:sldChg>
    </pc:docChg>
  </pc:docChgLst>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pChg chg="mod">
          <ac:chgData name="Gerth Stølting Brodal" userId="04ef4784-6591-4f86-a140-f5c3b108582a" providerId="ADAL" clId="{579B8F14-3FA3-429D-8E32-632615DC74B0}" dt="2023-03-29T09:27:00.118" v="1007" actId="113"/>
          <ac:spMkLst>
            <pc:docMk/>
            <pc:sldMk cId="2575270775" sldId="256"/>
            <ac:spMk id="2" creationId="{00000000-0000-0000-0000-000000000000}"/>
          </ac:spMkLst>
        </pc:spChg>
      </pc:sldChg>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Brodal" userId="04ef4784-6591-4f86-a140-f5c3b108582a" providerId="ADAL" clId="{411DCB1D-B559-4175-A31D-933588F047B0}"/>
    <pc:docChg chg="custSel modSld">
      <pc:chgData name="Gerth Stølting Brodal" userId="04ef4784-6591-4f86-a140-f5c3b108582a" providerId="ADAL" clId="{411DCB1D-B559-4175-A31D-933588F047B0}" dt="2024-05-06T06:40:48.826" v="71" actId="27636"/>
      <pc:docMkLst>
        <pc:docMk/>
      </pc:docMkLst>
      <pc:sldChg chg="modSp mod">
        <pc:chgData name="Gerth Stølting Brodal" userId="04ef4784-6591-4f86-a140-f5c3b108582a" providerId="ADAL" clId="{411DCB1D-B559-4175-A31D-933588F047B0}" dt="2024-05-06T06:40:48.826" v="71" actId="27636"/>
        <pc:sldMkLst>
          <pc:docMk/>
          <pc:sldMk cId="3461060157" sldId="310"/>
        </pc:sldMkLst>
        <pc:spChg chg="mod">
          <ac:chgData name="Gerth Stølting Brodal" userId="04ef4784-6591-4f86-a140-f5c3b108582a" providerId="ADAL" clId="{411DCB1D-B559-4175-A31D-933588F047B0}" dt="2024-05-06T06:40:48.826" v="71" actId="27636"/>
          <ac:spMkLst>
            <pc:docMk/>
            <pc:sldMk cId="3461060157" sldId="310"/>
            <ac:spMk id="10" creationId="{00000000-0000-0000-0000-000000000000}"/>
          </ac:spMkLst>
        </pc:spChg>
      </pc:sldChg>
      <pc:sldChg chg="modNotesTx">
        <pc:chgData name="Gerth Stølting Brodal" userId="04ef4784-6591-4f86-a140-f5c3b108582a" providerId="ADAL" clId="{411DCB1D-B559-4175-A31D-933588F047B0}" dt="2024-05-06T06:35:23.079" v="1" actId="20577"/>
        <pc:sldMkLst>
          <pc:docMk/>
          <pc:sldMk cId="309929601" sldId="324"/>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2-01T15:30:56.209" v="1087" actId="20577"/>
      <pc:docMkLst>
        <pc:docMk/>
      </pc:docMkLst>
      <pc:sldChg chg="modSp modNotesTx">
        <pc:chgData name="Gerth Stølting Brodal" userId="04ef4784-6591-4f86-a140-f5c3b108582a" providerId="ADAL" clId="{AC15A741-76D8-42A2-B5C0-D1964EFC2240}" dt="2024-01-30T11:12:47.272" v="807" actId="20577"/>
        <pc:sldMkLst>
          <pc:docMk/>
          <pc:sldMk cId="2536353161" sldId="265"/>
        </pc:sldMkLst>
        <pc:spChg chg="mod">
          <ac:chgData name="Gerth Stølting Brodal" userId="04ef4784-6591-4f86-a140-f5c3b108582a" providerId="ADAL" clId="{AC15A741-76D8-42A2-B5C0-D1964EFC2240}" dt="2024-01-28T23:10:21.931" v="638" actId="20577"/>
          <ac:spMkLst>
            <pc:docMk/>
            <pc:sldMk cId="2536353161" sldId="265"/>
            <ac:spMk id="3" creationId="{00000000-0000-0000-0000-000000000000}"/>
          </ac:spMkLst>
        </pc:spChg>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pChg chg="add mod">
          <ac:chgData name="Gerth Stølting Brodal" userId="04ef4784-6591-4f86-a140-f5c3b108582a" providerId="ADAL" clId="{AC15A741-76D8-42A2-B5C0-D1964EFC2240}" dt="2023-12-06T00:03:34.530" v="18" actId="20577"/>
          <ac:spMkLst>
            <pc:docMk/>
            <pc:sldMk cId="2732955739" sldId="296"/>
            <ac:spMk id="10" creationId="{50035568-2C92-C7F4-3EF5-2C3A40E74D8B}"/>
          </ac:spMkLst>
        </pc:spChg>
        <pc:spChg chg="mod">
          <ac:chgData name="Gerth Stølting Brodal" userId="04ef4784-6591-4f86-a140-f5c3b108582a" providerId="ADAL" clId="{AC15A741-76D8-42A2-B5C0-D1964EFC2240}" dt="2024-01-23T08:45:49.322" v="57" actId="14100"/>
          <ac:spMkLst>
            <pc:docMk/>
            <pc:sldMk cId="2732955739" sldId="296"/>
            <ac:spMk id="11" creationId="{00000000-0000-0000-0000-000000000000}"/>
          </ac:spMkLst>
        </pc:spChg>
        <pc:picChg chg="add del mod">
          <ac:chgData name="Gerth Stølting Brodal" userId="04ef4784-6591-4f86-a140-f5c3b108582a" providerId="ADAL" clId="{AC15A741-76D8-42A2-B5C0-D1964EFC2240}" dt="2023-12-06T00:02:55.668" v="8" actId="478"/>
          <ac:picMkLst>
            <pc:docMk/>
            <pc:sldMk cId="2732955739" sldId="296"/>
            <ac:picMk id="5" creationId="{A923B088-CE05-16DD-8B16-B06E7021EA37}"/>
          </ac:picMkLst>
        </pc:picChg>
        <pc:picChg chg="add del mod">
          <ac:chgData name="Gerth Stølting Brodal" userId="04ef4784-6591-4f86-a140-f5c3b108582a" providerId="ADAL" clId="{AC15A741-76D8-42A2-B5C0-D1964EFC2240}" dt="2024-01-28T21:52:38.237" v="99" actId="478"/>
          <ac:picMkLst>
            <pc:docMk/>
            <pc:sldMk cId="2732955739" sldId="296"/>
            <ac:picMk id="5" creationId="{E281DF49-B28E-B681-131E-8AA6FD175BA1}"/>
          </ac:picMkLst>
        </pc:picChg>
        <pc:picChg chg="add mod">
          <ac:chgData name="Gerth Stølting Brodal" userId="04ef4784-6591-4f86-a140-f5c3b108582a" providerId="ADAL" clId="{AC15A741-76D8-42A2-B5C0-D1964EFC2240}" dt="2024-01-28T21:52:55.265" v="105" actId="1035"/>
          <ac:picMkLst>
            <pc:docMk/>
            <pc:sldMk cId="2732955739" sldId="296"/>
            <ac:picMk id="6" creationId="{0DC1CE6E-A053-6B0B-6435-68088E75223D}"/>
          </ac:picMkLst>
        </pc:picChg>
        <pc:picChg chg="del">
          <ac:chgData name="Gerth Stølting Brodal" userId="04ef4784-6591-4f86-a140-f5c3b108582a" providerId="ADAL" clId="{AC15A741-76D8-42A2-B5C0-D1964EFC2240}" dt="2023-12-06T00:07:28.039" v="19" actId="478"/>
          <ac:picMkLst>
            <pc:docMk/>
            <pc:sldMk cId="2732955739" sldId="296"/>
            <ac:picMk id="6" creationId="{9C311C0E-FE79-4B3C-ACE9-7EF15DDAA0A0}"/>
          </ac:picMkLst>
        </pc:picChg>
        <pc:picChg chg="add mod">
          <ac:chgData name="Gerth Stølting Brodal" userId="04ef4784-6591-4f86-a140-f5c3b108582a" providerId="ADAL" clId="{AC15A741-76D8-42A2-B5C0-D1964EFC2240}" dt="2023-12-06T00:03:05.283" v="10" actId="14100"/>
          <ac:picMkLst>
            <pc:docMk/>
            <pc:sldMk cId="2732955739" sldId="296"/>
            <ac:picMk id="8" creationId="{FFC2247C-6749-A7AD-066B-68607CB0990A}"/>
          </ac:picMkLst>
        </pc:picChg>
        <pc:picChg chg="del">
          <ac:chgData name="Gerth Stølting Brodal" userId="04ef4784-6591-4f86-a140-f5c3b108582a" providerId="ADAL" clId="{AC15A741-76D8-42A2-B5C0-D1964EFC2240}" dt="2023-12-06T00:02:34.320" v="5" actId="478"/>
          <ac:picMkLst>
            <pc:docMk/>
            <pc:sldMk cId="2732955739" sldId="296"/>
            <ac:picMk id="9" creationId="{AF4AE7F8-39CB-446A-A2DB-13C09E5D69AD}"/>
          </ac:picMkLst>
        </pc:picChg>
        <pc:picChg chg="add del mod">
          <ac:chgData name="Gerth Stølting Brodal" userId="04ef4784-6591-4f86-a140-f5c3b108582a" providerId="ADAL" clId="{AC15A741-76D8-42A2-B5C0-D1964EFC2240}" dt="2024-01-23T08:45:18.577" v="36" actId="478"/>
          <ac:picMkLst>
            <pc:docMk/>
            <pc:sldMk cId="2732955739" sldId="296"/>
            <ac:picMk id="14" creationId="{DE12CB40-1348-9F0F-834B-60E097FCAE5E}"/>
          </ac:picMkLst>
        </pc:picChg>
      </pc:sldChg>
      <pc:sldChg chg="addSp modSp mod">
        <pc:chgData name="Gerth Stølting Brodal" userId="04ef4784-6591-4f86-a140-f5c3b108582a" providerId="ADAL" clId="{AC15A741-76D8-42A2-B5C0-D1964EFC2240}" dt="2024-01-28T23:06:39.979" v="602" actId="20577"/>
        <pc:sldMkLst>
          <pc:docMk/>
          <pc:sldMk cId="2904674289" sldId="299"/>
        </pc:sldMkLst>
        <pc:spChg chg="mod">
          <ac:chgData name="Gerth Stølting Brodal" userId="04ef4784-6591-4f86-a140-f5c3b108582a" providerId="ADAL" clId="{AC15A741-76D8-42A2-B5C0-D1964EFC2240}" dt="2024-01-28T23:06:32.103" v="585"/>
          <ac:spMkLst>
            <pc:docMk/>
            <pc:sldMk cId="2904674289" sldId="299"/>
            <ac:spMk id="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4"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6"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8" creationId="{00000000-0000-0000-0000-000000000000}"/>
          </ac:spMkLst>
        </pc:spChg>
        <pc:spChg chg="add mod">
          <ac:chgData name="Gerth Stølting Brodal" userId="04ef4784-6591-4f86-a140-f5c3b108582a" providerId="ADAL" clId="{AC15A741-76D8-42A2-B5C0-D1964EFC2240}" dt="2024-01-28T23:06:39.979" v="602" actId="20577"/>
          <ac:spMkLst>
            <pc:docMk/>
            <pc:sldMk cId="2904674289" sldId="299"/>
            <ac:spMk id="23" creationId="{7F7C3F01-8C29-A488-9B2F-57170A8DDF16}"/>
          </ac:spMkLst>
        </pc:spChg>
        <pc:grpChg chg="mod">
          <ac:chgData name="Gerth Stølting Brodal" userId="04ef4784-6591-4f86-a140-f5c3b108582a" providerId="ADAL" clId="{AC15A741-76D8-42A2-B5C0-D1964EFC2240}" dt="2024-01-28T23:06:32.103" v="585"/>
          <ac:grpSpMkLst>
            <pc:docMk/>
            <pc:sldMk cId="2904674289" sldId="299"/>
            <ac:grpSpMk id="41" creationId="{00000000-0000-0000-0000-000000000000}"/>
          </ac:grpSpMkLst>
        </pc:grpChg>
        <pc:grpChg chg="mod">
          <ac:chgData name="Gerth Stølting Brodal" userId="04ef4784-6591-4f86-a140-f5c3b108582a" providerId="ADAL" clId="{AC15A741-76D8-42A2-B5C0-D1964EFC2240}" dt="2024-01-28T23:06:32.103" v="585"/>
          <ac:grpSpMkLst>
            <pc:docMk/>
            <pc:sldMk cId="2904674289" sldId="299"/>
            <ac:grpSpMk id="44" creationId="{00000000-0000-0000-0000-000000000000}"/>
          </ac:grpSpMkLst>
        </pc:grpChg>
      </pc:sldChg>
      <pc:sldChg chg="modSp">
        <pc:chgData name="Gerth Stølting Brodal" userId="04ef4784-6591-4f86-a140-f5c3b108582a" providerId="ADAL" clId="{AC15A741-76D8-42A2-B5C0-D1964EFC2240}" dt="2023-12-06T00:10:57.567" v="34" actId="113"/>
        <pc:sldMkLst>
          <pc:docMk/>
          <pc:sldMk cId="3965123638" sldId="306"/>
        </pc:sldMkLst>
        <pc:spChg chg="mod">
          <ac:chgData name="Gerth Stølting Brodal" userId="04ef4784-6591-4f86-a140-f5c3b108582a" providerId="ADAL" clId="{AC15A741-76D8-42A2-B5C0-D1964EFC2240}" dt="2023-12-06T00:10:57.567" v="34" actId="113"/>
          <ac:spMkLst>
            <pc:docMk/>
            <pc:sldMk cId="3965123638" sldId="306"/>
            <ac:spMk id="3" creationId="{00000000-0000-0000-0000-000000000000}"/>
          </ac:spMkLst>
        </pc:spChg>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pChg chg="mod">
          <ac:chgData name="Gerth Stølting Brodal" userId="04ef4784-6591-4f86-a140-f5c3b108582a" providerId="ADAL" clId="{AC15A741-76D8-42A2-B5C0-D1964EFC2240}" dt="2023-12-05T23:52:08.175" v="0"/>
          <ac:spMkLst>
            <pc:docMk/>
            <pc:sldMk cId="3427877334" sldId="323"/>
            <ac:spMk id="2" creationId="{00000000-0000-0000-0000-000000000000}"/>
          </ac:spMkLst>
        </pc:spChg>
      </pc:sldChg>
      <pc:sldChg chg="addSp delSp modSp mod modNotesTx">
        <pc:chgData name="Gerth Stølting Brodal" userId="04ef4784-6591-4f86-a140-f5c3b108582a" providerId="ADAL" clId="{AC15A741-76D8-42A2-B5C0-D1964EFC2240}" dt="2024-01-29T07:20:42.621" v="683"/>
        <pc:sldMkLst>
          <pc:docMk/>
          <pc:sldMk cId="309929601" sldId="324"/>
        </pc:sldMkLst>
        <pc:spChg chg="mod">
          <ac:chgData name="Gerth Stølting Brodal" userId="04ef4784-6591-4f86-a140-f5c3b108582a" providerId="ADAL" clId="{AC15A741-76D8-42A2-B5C0-D1964EFC2240}" dt="2024-01-28T22:15:57.973" v="291" actId="6549"/>
          <ac:spMkLst>
            <pc:docMk/>
            <pc:sldMk cId="309929601" sldId="324"/>
            <ac:spMk id="4" creationId="{00000000-0000-0000-0000-000000000000}"/>
          </ac:spMkLst>
        </pc:spChg>
        <pc:picChg chg="add mod ord">
          <ac:chgData name="Gerth Stølting Brodal" userId="04ef4784-6591-4f86-a140-f5c3b108582a" providerId="ADAL" clId="{AC15A741-76D8-42A2-B5C0-D1964EFC2240}" dt="2024-01-23T08:49:58.239" v="79" actId="167"/>
          <ac:picMkLst>
            <pc:docMk/>
            <pc:sldMk cId="309929601" sldId="324"/>
            <ac:picMk id="5" creationId="{24C3C661-C8E5-3BD1-6E92-E1369A70FE60}"/>
          </ac:picMkLst>
        </pc:picChg>
        <pc:picChg chg="mod">
          <ac:chgData name="Gerth Stølting Brodal" userId="04ef4784-6591-4f86-a140-f5c3b108582a" providerId="ADAL" clId="{AC15A741-76D8-42A2-B5C0-D1964EFC2240}" dt="2024-01-23T08:51:55.981" v="98" actId="1076"/>
          <ac:picMkLst>
            <pc:docMk/>
            <pc:sldMk cId="309929601" sldId="324"/>
            <ac:picMk id="7" creationId="{4BA79B1B-F44E-4869-A330-5A9526D092F4}"/>
          </ac:picMkLst>
        </pc:picChg>
        <pc:picChg chg="del">
          <ac:chgData name="Gerth Stølting Brodal" userId="04ef4784-6591-4f86-a140-f5c3b108582a" providerId="ADAL" clId="{AC15A741-76D8-42A2-B5C0-D1964EFC2240}" dt="2024-01-23T08:49:50.909" v="76" actId="478"/>
          <ac:picMkLst>
            <pc:docMk/>
            <pc:sldMk cId="309929601" sldId="324"/>
            <ac:picMk id="11" creationId="{61926F14-B8BD-4B8D-8A7F-C669FCBCE41F}"/>
          </ac:picMkLst>
        </pc:picChg>
      </pc:sldChg>
      <pc:sldChg chg="addSp delSp modSp mod">
        <pc:chgData name="Gerth Stølting Brodal" userId="04ef4784-6591-4f86-a140-f5c3b108582a" providerId="ADAL" clId="{AC15A741-76D8-42A2-B5C0-D1964EFC2240}" dt="2024-01-28T22:13:11.595" v="289" actId="20577"/>
        <pc:sldMkLst>
          <pc:docMk/>
          <pc:sldMk cId="3115951394" sldId="325"/>
        </pc:sldMkLst>
        <pc:spChg chg="mod">
          <ac:chgData name="Gerth Stølting Brodal" userId="04ef4784-6591-4f86-a140-f5c3b108582a" providerId="ADAL" clId="{AC15A741-76D8-42A2-B5C0-D1964EFC2240}" dt="2024-01-28T22:12:35.727" v="276" actId="6549"/>
          <ac:spMkLst>
            <pc:docMk/>
            <pc:sldMk cId="3115951394" sldId="325"/>
            <ac:spMk id="2" creationId="{00000000-0000-0000-0000-000000000000}"/>
          </ac:spMkLst>
        </pc:spChg>
        <pc:spChg chg="mod">
          <ac:chgData name="Gerth Stølting Brodal" userId="04ef4784-6591-4f86-a140-f5c3b108582a" providerId="ADAL" clId="{AC15A741-76D8-42A2-B5C0-D1964EFC2240}" dt="2024-01-28T22:13:11.595" v="289" actId="20577"/>
          <ac:spMkLst>
            <pc:docMk/>
            <pc:sldMk cId="3115951394" sldId="325"/>
            <ac:spMk id="5" creationId="{00000000-0000-0000-0000-000000000000}"/>
          </ac:spMkLst>
        </pc:spChg>
        <pc:picChg chg="add del">
          <ac:chgData name="Gerth Stølting Brodal" userId="04ef4784-6591-4f86-a140-f5c3b108582a" providerId="ADAL" clId="{AC15A741-76D8-42A2-B5C0-D1964EFC2240}" dt="2024-01-23T08:48:24.124" v="66" actId="478"/>
          <ac:picMkLst>
            <pc:docMk/>
            <pc:sldMk cId="3115951394" sldId="325"/>
            <ac:picMk id="4" creationId="{C2E21AA0-4140-4407-857A-C6ED08A53963}"/>
          </ac:picMkLst>
        </pc:picChg>
        <pc:picChg chg="add del mod">
          <ac:chgData name="Gerth Stølting Brodal" userId="04ef4784-6591-4f86-a140-f5c3b108582a" providerId="ADAL" clId="{AC15A741-76D8-42A2-B5C0-D1964EFC2240}" dt="2024-01-23T08:48:25.415" v="67" actId="478"/>
          <ac:picMkLst>
            <pc:docMk/>
            <pc:sldMk cId="3115951394" sldId="325"/>
            <ac:picMk id="6" creationId="{02B6DD3D-13B0-0D91-DCC2-57B20BFA2D93}"/>
          </ac:picMkLst>
        </pc:picChg>
        <pc:picChg chg="add mod ord">
          <ac:chgData name="Gerth Stølting Brodal" userId="04ef4784-6591-4f86-a140-f5c3b108582a" providerId="ADAL" clId="{AC15A741-76D8-42A2-B5C0-D1964EFC2240}" dt="2024-01-28T22:12:47.289" v="284" actId="1036"/>
          <ac:picMkLst>
            <pc:docMk/>
            <pc:sldMk cId="3115951394" sldId="325"/>
            <ac:picMk id="9" creationId="{8A05DFB7-8320-851D-D27C-98D3CA3A53EB}"/>
          </ac:picMkLst>
        </pc:picChg>
      </pc:sldChg>
      <pc:sldChg chg="modSp modAnim">
        <pc:chgData name="Gerth Stølting Brodal" userId="04ef4784-6591-4f86-a140-f5c3b108582a" providerId="ADAL" clId="{AC15A741-76D8-42A2-B5C0-D1964EFC2240}" dt="2024-01-28T22:06:29.319" v="274" actId="2711"/>
        <pc:sldMkLst>
          <pc:docMk/>
          <pc:sldMk cId="2268915177" sldId="326"/>
        </pc:sldMkLst>
        <pc:spChg chg="mod">
          <ac:chgData name="Gerth Stølting Brodal" userId="04ef4784-6591-4f86-a140-f5c3b108582a" providerId="ADAL" clId="{AC15A741-76D8-42A2-B5C0-D1964EFC2240}" dt="2024-01-28T22:06:29.319" v="274" actId="2711"/>
          <ac:spMkLst>
            <pc:docMk/>
            <pc:sldMk cId="2268915177" sldId="326"/>
            <ac:spMk id="5" creationId="{00000000-0000-0000-0000-000000000000}"/>
          </ac:spMkLst>
        </pc:spChg>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picChg chg="add mod">
          <ac:chgData name="Gerth Stølting Brodal" userId="04ef4784-6591-4f86-a140-f5c3b108582a" providerId="ADAL" clId="{AC15A741-76D8-42A2-B5C0-D1964EFC2240}" dt="2023-12-06T00:10:05.217" v="32" actId="1582"/>
          <ac:picMkLst>
            <pc:docMk/>
            <pc:sldMk cId="2180986456" sldId="328"/>
            <ac:picMk id="4" creationId="{976110D4-3CC9-EC55-0783-747D76DDC289}"/>
          </ac:picMkLst>
        </pc:picChg>
        <pc:picChg chg="del">
          <ac:chgData name="Gerth Stølting Brodal" userId="04ef4784-6591-4f86-a140-f5c3b108582a" providerId="ADAL" clId="{AC15A741-76D8-42A2-B5C0-D1964EFC2240}" dt="2023-12-06T00:09:53.778" v="30" actId="478"/>
          <ac:picMkLst>
            <pc:docMk/>
            <pc:sldMk cId="2180986456" sldId="328"/>
            <ac:picMk id="9" creationId="{DF0BB6ED-AFC4-49AD-A093-F4814B290042}"/>
          </ac:picMkLst>
        </pc:picChg>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pChg chg="mod">
          <ac:chgData name="Gerth Stølting Brodal" userId="04ef4784-6591-4f86-a140-f5c3b108582a" providerId="ADAL" clId="{AC15A741-76D8-42A2-B5C0-D1964EFC2240}" dt="2024-01-28T23:03:43.123" v="583" actId="20577"/>
          <ac:spMkLst>
            <pc:docMk/>
            <pc:sldMk cId="48858613" sldId="339"/>
            <ac:spMk id="3" creationId="{00000000-0000-0000-0000-000000000000}"/>
          </ac:spMkLst>
        </pc:spChg>
      </pc:sldChg>
      <pc:sldChg chg="modSp mod">
        <pc:chgData name="Gerth Stølting Brodal" userId="04ef4784-6591-4f86-a140-f5c3b108582a" providerId="ADAL" clId="{AC15A741-76D8-42A2-B5C0-D1964EFC2240}" dt="2024-01-28T23:32:09.776" v="646" actId="20577"/>
        <pc:sldMkLst>
          <pc:docMk/>
          <pc:sldMk cId="1032111732" sldId="342"/>
        </pc:sldMkLst>
        <pc:spChg chg="mod">
          <ac:chgData name="Gerth Stølting Brodal" userId="04ef4784-6591-4f86-a140-f5c3b108582a" providerId="ADAL" clId="{AC15A741-76D8-42A2-B5C0-D1964EFC2240}" dt="2024-01-28T23:32:09.776" v="646" actId="20577"/>
          <ac:spMkLst>
            <pc:docMk/>
            <pc:sldMk cId="1032111732" sldId="342"/>
            <ac:spMk id="3" creationId="{00000000-0000-0000-0000-000000000000}"/>
          </ac:spMkLst>
        </pc:spChg>
      </pc:sldChg>
      <pc:sldChg chg="modSp">
        <pc:chgData name="Gerth Stølting Brodal" userId="04ef4784-6591-4f86-a140-f5c3b108582a" providerId="ADAL" clId="{AC15A741-76D8-42A2-B5C0-D1964EFC2240}" dt="2024-01-28T23:14:10.548" v="644" actId="20577"/>
        <pc:sldMkLst>
          <pc:docMk/>
          <pc:sldMk cId="3891098839" sldId="350"/>
        </pc:sldMkLst>
        <pc:spChg chg="mod">
          <ac:chgData name="Gerth Stølting Brodal" userId="04ef4784-6591-4f86-a140-f5c3b108582a" providerId="ADAL" clId="{AC15A741-76D8-42A2-B5C0-D1964EFC2240}" dt="2024-01-28T23:14:10.548" v="644" actId="20577"/>
          <ac:spMkLst>
            <pc:docMk/>
            <pc:sldMk cId="3891098839" sldId="350"/>
            <ac:spMk id="6" creationId="{00000000-0000-0000-0000-000000000000}"/>
          </ac:spMkLst>
        </pc:spChg>
      </pc:sldChg>
      <pc:sldChg chg="modSp mod modNotesTx">
        <pc:chgData name="Gerth Stølting Brodal" userId="04ef4784-6591-4f86-a140-f5c3b108582a" providerId="ADAL" clId="{AC15A741-76D8-42A2-B5C0-D1964EFC2240}" dt="2024-02-01T15:30:56.209" v="1087" actId="20577"/>
        <pc:sldMkLst>
          <pc:docMk/>
          <pc:sldMk cId="2588609654" sldId="352"/>
        </pc:sldMkLst>
        <pc:spChg chg="mod">
          <ac:chgData name="Gerth Stølting Brodal" userId="04ef4784-6591-4f86-a140-f5c3b108582a" providerId="ADAL" clId="{AC15A741-76D8-42A2-B5C0-D1964EFC2240}" dt="2024-02-01T15:23:15.866" v="1008" actId="114"/>
          <ac:spMkLst>
            <pc:docMk/>
            <pc:sldMk cId="2588609654" sldId="352"/>
            <ac:spMk id="3" creationId="{00000000-0000-0000-0000-000000000000}"/>
          </ac:spMkLst>
        </pc:spChg>
      </pc:sldChg>
      <pc:sldChg chg="modSp mod">
        <pc:chgData name="Gerth Stølting Brodal" userId="04ef4784-6591-4f86-a140-f5c3b108582a" providerId="ADAL" clId="{AC15A741-76D8-42A2-B5C0-D1964EFC2240}" dt="2024-02-01T15:23:06.900" v="1007" actId="113"/>
        <pc:sldMkLst>
          <pc:docMk/>
          <pc:sldMk cId="4061712828" sldId="353"/>
        </pc:sldMkLst>
        <pc:spChg chg="mod">
          <ac:chgData name="Gerth Stølting Brodal" userId="04ef4784-6591-4f86-a140-f5c3b108582a" providerId="ADAL" clId="{AC15A741-76D8-42A2-B5C0-D1964EFC2240}" dt="2024-02-01T15:23:06.900" v="1007" actId="113"/>
          <ac:spMkLst>
            <pc:docMk/>
            <pc:sldMk cId="4061712828" sldId="353"/>
            <ac:spMk id="3" creationId="{00000000-0000-0000-0000-000000000000}"/>
          </ac:spMkLst>
        </pc:spChg>
      </pc:sldChg>
      <pc:sldChg chg="modSp modNotesTx">
        <pc:chgData name="Gerth Stølting Brodal" userId="04ef4784-6591-4f86-a140-f5c3b108582a" providerId="ADAL" clId="{AC15A741-76D8-42A2-B5C0-D1964EFC2240}" dt="2024-01-28T21:53:53.267" v="111" actId="6549"/>
        <pc:sldMkLst>
          <pc:docMk/>
          <pc:sldMk cId="2548786588" sldId="366"/>
        </pc:sldMkLst>
        <pc:spChg chg="mod">
          <ac:chgData name="Gerth Stølting Brodal" userId="04ef4784-6591-4f86-a140-f5c3b108582a" providerId="ADAL" clId="{AC15A741-76D8-42A2-B5C0-D1964EFC2240}" dt="2024-01-28T21:53:45.410" v="110" actId="20577"/>
          <ac:spMkLst>
            <pc:docMk/>
            <pc:sldMk cId="2548786588" sldId="366"/>
            <ac:spMk id="5" creationId="{00000000-0000-0000-0000-000000000000}"/>
          </ac:spMkLst>
        </pc:spChg>
      </pc:sldChg>
      <pc:sldChg chg="modNotesTx">
        <pc:chgData name="Gerth Stølting Brodal" userId="04ef4784-6591-4f86-a140-f5c3b108582a" providerId="ADAL" clId="{AC15A741-76D8-42A2-B5C0-D1964EFC2240}" dt="2024-01-28T23:00:25.225" v="565" actId="20577"/>
        <pc:sldMkLst>
          <pc:docMk/>
          <pc:sldMk cId="1092964826" sldId="368"/>
        </pc:sldMkLst>
      </pc:sldChg>
      <pc:sldChg chg="modNotesTx">
        <pc:chgData name="Gerth Stølting Brodal" userId="04ef4784-6591-4f86-a140-f5c3b108582a" providerId="ADAL" clId="{AC15A741-76D8-42A2-B5C0-D1964EFC2240}" dt="2024-01-30T12:16:10.121" v="808" actId="20577"/>
        <pc:sldMkLst>
          <pc:docMk/>
          <pc:sldMk cId="3992491672"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27</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a:t>
            </a:r>
            <a:r>
              <a:rPr lang="en-US"/>
              <a:t>3.10 - </a:t>
            </a:r>
            <a:r>
              <a:rPr lang="en-US" dirty="0"/>
              <a:t>3.13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34</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is a </a:t>
            </a:r>
            <a:r>
              <a:rPr lang="da-DK" dirty="0" err="1"/>
              <a:t>very</a:t>
            </a:r>
            <a:r>
              <a:rPr lang="da-DK" dirty="0"/>
              <a:t> </a:t>
            </a:r>
            <a:r>
              <a:rPr lang="da-DK" dirty="0" err="1"/>
              <a:t>flexiable</a:t>
            </a:r>
            <a:r>
              <a:rPr lang="da-DK" dirty="0"/>
              <a:t> </a:t>
            </a:r>
            <a:r>
              <a:rPr lang="da-DK" dirty="0" err="1"/>
              <a:t>language</a:t>
            </a:r>
            <a:r>
              <a:rPr lang="da-DK" dirty="0"/>
              <a:t>, supports </a:t>
            </a:r>
            <a:r>
              <a:rPr lang="da-DK" dirty="0" err="1"/>
              <a:t>many</a:t>
            </a:r>
            <a:r>
              <a:rPr lang="da-DK" dirty="0"/>
              <a:t> </a:t>
            </a:r>
            <a:r>
              <a:rPr lang="da-DK" dirty="0" err="1"/>
              <a:t>programming</a:t>
            </a:r>
            <a:r>
              <a:rPr lang="da-DK" dirty="0"/>
              <a:t> styles, but </a:t>
            </a:r>
            <a:r>
              <a:rPr lang="da-DK" dirty="0" err="1"/>
              <a:t>often</a:t>
            </a:r>
            <a:r>
              <a:rPr lang="da-DK" dirty="0"/>
              <a:t> </a:t>
            </a:r>
            <a:r>
              <a:rPr lang="da-DK" dirty="0" err="1"/>
              <a:t>comes</a:t>
            </a:r>
            <a:r>
              <a:rPr lang="da-DK" dirty="0"/>
              <a:t> with the </a:t>
            </a:r>
            <a:r>
              <a:rPr lang="da-DK" dirty="0" err="1"/>
              <a:t>price</a:t>
            </a:r>
            <a:r>
              <a:rPr lang="da-DK" dirty="0"/>
              <a:t> of </a:t>
            </a:r>
            <a:r>
              <a:rPr lang="da-DK" dirty="0" err="1"/>
              <a:t>slower</a:t>
            </a:r>
            <a:r>
              <a:rPr lang="da-DK"/>
              <a:t> programs</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42</a:t>
            </a:fld>
            <a:endParaRPr lang="en-US"/>
          </a:p>
        </p:txBody>
      </p:sp>
    </p:spTree>
    <p:extLst>
      <p:ext uri="{BB962C8B-B14F-4D97-AF65-F5344CB8AC3E}">
        <p14:creationId xmlns:p14="http://schemas.microsoft.com/office/powerpoint/2010/main" val="408806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evaluation</a:t>
            </a:r>
            <a:r>
              <a:rPr lang="da-DK"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s</a:t>
            </a:r>
          </a:p>
        </p:txBody>
      </p:sp>
      <p:sp>
        <p:nvSpPr>
          <p:cNvPr id="4" name="Slide Number Placeholder 3"/>
          <p:cNvSpPr>
            <a:spLocks noGrp="1"/>
          </p:cNvSpPr>
          <p:nvPr>
            <p:ph type="sldNum" sz="quarter" idx="5"/>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3</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11/27/2024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n6mVXfRCD0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survey.stackoverflow.co/2024/technology/#1-integrated-development-environment" TargetMode="External"/><Relationship Id="rId4" Type="http://schemas.openxmlformats.org/officeDocument/2006/relationships/hyperlink" Target="https://www.google.com/search?q=best+ide+python"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05DFB7-8320-851D-D27C-98D3CA3A53EB}"/>
              </a:ext>
            </a:extLst>
          </p:cNvPr>
          <p:cNvPicPr>
            <a:picLocks noChangeAspect="1"/>
          </p:cNvPicPr>
          <p:nvPr/>
        </p:nvPicPr>
        <p:blipFill>
          <a:blip r:embed="rId3"/>
          <a:stretch>
            <a:fillRect/>
          </a:stretch>
        </p:blipFill>
        <p:spPr>
          <a:xfrm>
            <a:off x="1101352" y="932596"/>
            <a:ext cx="9854194" cy="5201815"/>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2024</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b="1" dirty="0">
                <a:solidFill>
                  <a:schemeClr val="tx1"/>
                </a:solidFill>
              </a:rPr>
              <a:t>Python #1</a:t>
            </a:r>
          </a:p>
          <a:p>
            <a:pPr algn="ctr"/>
            <a:r>
              <a:rPr lang="da-DK" sz="1600" dirty="0" err="1">
                <a:solidFill>
                  <a:schemeClr val="tx1"/>
                </a:solidFill>
              </a:rPr>
              <a:t>Since</a:t>
            </a:r>
            <a:r>
              <a:rPr lang="da-DK" sz="1600" dirty="0">
                <a:solidFill>
                  <a:schemeClr val="tx1"/>
                </a:solidFill>
              </a:rPr>
              <a:t> November 2021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1CC678-7A3E-5F50-E9FE-264C54B51C18}"/>
              </a:ext>
            </a:extLst>
          </p:cNvPr>
          <p:cNvPicPr>
            <a:picLocks noChangeAspect="1"/>
          </p:cNvPicPr>
          <p:nvPr/>
        </p:nvPicPr>
        <p:blipFill>
          <a:blip r:embed="rId3"/>
          <a:stretch>
            <a:fillRect/>
          </a:stretch>
        </p:blipFill>
        <p:spPr>
          <a:xfrm>
            <a:off x="0" y="2111503"/>
            <a:ext cx="12192000" cy="320302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2024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76526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”The </a:t>
            </a:r>
            <a:r>
              <a:rPr lang="da-DK" sz="3200" i="1" dirty="0" err="1"/>
              <a:t>first</a:t>
            </a:r>
            <a:r>
              <a:rPr lang="da-DK" sz="3200" i="1" dirty="0"/>
              <a:t> </a:t>
            </a:r>
            <a:r>
              <a:rPr lang="da-DK" sz="3200" i="1" dirty="0" err="1"/>
              <a:t>lecture</a:t>
            </a:r>
            <a:r>
              <a:rPr lang="da-DK" sz="3200" i="1" dirty="0"/>
              <a:t> </a:t>
            </a:r>
            <a:r>
              <a:rPr lang="da-DK" sz="3200" i="1" dirty="0" err="1"/>
              <a:t>was</a:t>
            </a:r>
            <a:r>
              <a:rPr lang="da-DK" sz="3200" i="1" dirty="0"/>
              <a:t> </a:t>
            </a:r>
            <a:r>
              <a:rPr lang="da-DK" sz="3200" i="1" dirty="0" err="1"/>
              <a:t>intimidating</a:t>
            </a:r>
            <a:r>
              <a:rPr lang="da-DK" sz="3200" i="1" dirty="0"/>
              <a:t> </a:t>
            </a:r>
            <a:br>
              <a:rPr lang="da-DK" sz="3200" i="1" dirty="0"/>
            </a:br>
            <a:r>
              <a:rPr lang="da-DK" sz="3200" i="1" dirty="0"/>
              <a:t>and </a:t>
            </a:r>
            <a:r>
              <a:rPr lang="en-US" sz="3200" i="1" dirty="0"/>
              <a:t>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3350370176"/>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da-DK" sz="1400" b="1"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dirty="0" err="1">
                          <a:solidFill>
                            <a:srgbClr val="000000"/>
                          </a:solidFill>
                          <a:latin typeface="Courier New" panose="02070309020205020404" pitchFamily="49" charset="0"/>
                          <a:cs typeface="Courier New" panose="02070309020205020404" pitchFamily="49" charset="0"/>
                        </a:rPr>
                        <a:t>fn</a:t>
                      </a:r>
                      <a:r>
                        <a:rPr lang="en-US" sz="1400" b="1" dirty="0">
                          <a:solidFill>
                            <a:srgbClr val="000000"/>
                          </a:solidFill>
                          <a:latin typeface="Courier New" panose="02070309020205020404" pitchFamily="49" charset="0"/>
                          <a:cs typeface="Courier New" panose="02070309020205020404" pitchFamily="49" charset="0"/>
                        </a:rPr>
                        <a:t> main() {</a:t>
                      </a:r>
                    </a:p>
                    <a:p>
                      <a:r>
                        <a:rPr lang="en-US" sz="1400" b="1" dirty="0">
                          <a:solidFill>
                            <a:srgbClr val="000000"/>
                          </a:solidFill>
                          <a:latin typeface="Courier New" panose="02070309020205020404" pitchFamily="49" charset="0"/>
                          <a:cs typeface="Courier New" panose="02070309020205020404" pitchFamily="49" charset="0"/>
                        </a:rPr>
                        <a:t>    let mut a = [3, 4];</a:t>
                      </a:r>
                    </a:p>
                    <a:p>
                      <a:r>
                        <a:rPr lang="en-US" sz="1400" b="1" dirty="0">
                          <a:solidFill>
                            <a:srgbClr val="000000"/>
                          </a:solidFill>
                          <a:latin typeface="Courier New" panose="02070309020205020404" pitchFamily="49" charset="0"/>
                          <a:cs typeface="Courier New" panose="02070309020205020404" pitchFamily="49" charset="0"/>
                        </a:rPr>
                        <a:t>    a[2] = 7;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dirty="0">
                          <a:solidFill>
                            <a:srgbClr val="000000"/>
                          </a:solidFill>
                          <a:latin typeface="Courier New" panose="02070309020205020404" pitchFamily="49" charset="0"/>
                          <a:cs typeface="Courier New" panose="02070309020205020404" pitchFamily="49" charset="0"/>
                        </a:rPr>
                        <a:t>    for i in 2..3 { a[i] = 7 }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Run-time panic</a:t>
                      </a:r>
                      <a:r>
                        <a:rPr lang="en-US" sz="1400" b="1"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dirty="0">
                          <a:solidFill>
                            <a:srgbClr val="000000"/>
                          </a:solidFill>
                          <a:latin typeface="Courier New" panose="02070309020205020404" pitchFamily="49" charset="0"/>
                          <a:cs typeface="Courier New" panose="02070309020205020404" pitchFamily="49" charset="0"/>
                        </a:rPr>
                        <a:t>    let b = &amp;mut a;</a:t>
                      </a:r>
                    </a:p>
                    <a:p>
                      <a:r>
                        <a:rPr lang="en-US" sz="1400" b="1" dirty="0">
                          <a:solidFill>
                            <a:srgbClr val="000000"/>
                          </a:solidFill>
                          <a:latin typeface="Courier New" panose="02070309020205020404" pitchFamily="49" charset="0"/>
                          <a:cs typeface="Courier New" panose="02070309020205020404" pitchFamily="49" charset="0"/>
                        </a:rPr>
                        <a:t>    a[1] = 6;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dirty="0">
                          <a:solidFill>
                            <a:srgbClr val="C00000"/>
                          </a:solidFill>
                          <a:latin typeface="Courier New" panose="02070309020205020404" pitchFamily="49" charset="0"/>
                          <a:cs typeface="Courier New" panose="02070309020205020404" pitchFamily="49" charset="0"/>
                        </a:rPr>
                        <a:t>borrowed</a:t>
                      </a:r>
                    </a:p>
                    <a:p>
                      <a:r>
                        <a:rPr lang="en-US" sz="1400" b="1" dirty="0">
                          <a:solidFill>
                            <a:srgbClr val="000000"/>
                          </a:solidFill>
                          <a:latin typeface="Courier New" panose="02070309020205020404" pitchFamily="49" charset="0"/>
                          <a:cs typeface="Courier New" panose="02070309020205020404" pitchFamily="49" charset="0"/>
                        </a:rPr>
                        <a:t>    (*b)[0] = 5;</a:t>
                      </a:r>
                    </a:p>
                    <a:p>
                      <a:r>
                        <a:rPr lang="en-US" sz="1400" b="1" dirty="0">
                          <a:solidFill>
                            <a:srgbClr val="000000"/>
                          </a:solidFill>
                          <a:latin typeface="Courier New" panose="02070309020205020404" pitchFamily="49" charset="0"/>
                          <a:cs typeface="Courier New" panose="02070309020205020404" pitchFamily="49" charset="0"/>
                        </a:rPr>
                        <a:t>    for i in  0..2 { </a:t>
                      </a:r>
                      <a:r>
                        <a:rPr lang="en-US" sz="1400" b="1" dirty="0" err="1">
                          <a:solidFill>
                            <a:srgbClr val="000000"/>
                          </a:solidFill>
                          <a:latin typeface="Courier New" panose="02070309020205020404" pitchFamily="49" charset="0"/>
                          <a:cs typeface="Courier New" panose="02070309020205020404" pitchFamily="49" charset="0"/>
                        </a:rPr>
                        <a:t>println</a:t>
                      </a:r>
                      <a:r>
                        <a:rPr lang="en-US" sz="1400" b="1" dirty="0">
                          <a:solidFill>
                            <a:srgbClr val="000000"/>
                          </a:solidFill>
                          <a:latin typeface="Courier New" panose="02070309020205020404" pitchFamily="49" charset="0"/>
                          <a:cs typeface="Courier New" panose="02070309020205020404" pitchFamily="49" charset="0"/>
                        </a:rPr>
                        <a:t>!("a[{}] = {}", i, a[i]) }</a:t>
                      </a:r>
                    </a:p>
                    <a:p>
                      <a:r>
                        <a:rPr lang="en-US" sz="1400" b="1"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304829" y="14698"/>
            <a:ext cx="10515600" cy="1325563"/>
          </a:xfrm>
        </p:spPr>
        <p:txBody>
          <a:bodyPr/>
          <a:lstStyle/>
          <a:p>
            <a:r>
              <a:rPr lang="da-DK"/>
              <a:t>Memory safety</a:t>
            </a:r>
            <a:endParaRPr lang="en-US" dirty="0"/>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443082" y="2063315"/>
            <a:ext cx="11138218" cy="2316480"/>
          </a:xfrm>
        </p:spPr>
        <p:txBody>
          <a:bodyPr>
            <a:normAutofit/>
          </a:bodyPr>
          <a:lstStyle/>
          <a:p>
            <a:r>
              <a:rPr lang="da-DK" dirty="0"/>
              <a:t>C and C++ </a:t>
            </a:r>
            <a:r>
              <a:rPr lang="da-DK" dirty="0" err="1"/>
              <a:t>are</a:t>
            </a:r>
            <a:r>
              <a:rPr lang="da-DK" dirty="0"/>
              <a:t> </a:t>
            </a:r>
            <a:r>
              <a:rPr lang="da-DK" dirty="0" err="1"/>
              <a:t>flexible</a:t>
            </a:r>
            <a:r>
              <a:rPr lang="da-DK" dirty="0"/>
              <a:t> but </a:t>
            </a:r>
            <a:r>
              <a:rPr lang="da-DK" b="1" dirty="0" err="1"/>
              <a:t>memory</a:t>
            </a:r>
            <a:r>
              <a:rPr lang="da-DK" b="1" dirty="0"/>
              <a:t> </a:t>
            </a:r>
            <a:r>
              <a:rPr lang="da-DK" b="1" dirty="0" err="1"/>
              <a:t>unsafe</a:t>
            </a:r>
            <a:r>
              <a:rPr lang="da-DK" i="1" dirty="0"/>
              <a:t> </a:t>
            </a:r>
            <a:r>
              <a:rPr lang="da-DK" dirty="0" err="1"/>
              <a:t>programming</a:t>
            </a:r>
            <a:r>
              <a:rPr lang="da-DK" dirty="0"/>
              <a:t> </a:t>
            </a:r>
            <a:r>
              <a:rPr lang="da-DK" dirty="0" err="1"/>
              <a:t>languages</a:t>
            </a:r>
            <a:endParaRPr lang="da-DK" dirty="0"/>
          </a:p>
          <a:p>
            <a:pPr lvl="1"/>
            <a:r>
              <a:rPr lang="en-US" dirty="0"/>
              <a:t>Unintended writes or reads to memory can be exploited by malicious cyber actors</a:t>
            </a:r>
          </a:p>
          <a:p>
            <a:r>
              <a:rPr lang="en-US" dirty="0"/>
              <a:t>Python, Java, Rust are examples of memory safe languages</a:t>
            </a:r>
          </a:p>
          <a:p>
            <a:r>
              <a:rPr lang="en-US"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dirty="0">
                <a:hlinkClick r:id="rId3"/>
              </a:rPr>
              <a:t>www.rust-lang.org</a:t>
            </a:r>
            <a:endParaRPr lang="en-US"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344293" y="1198480"/>
            <a:ext cx="10774644" cy="923330"/>
          </a:xfrm>
          <a:prstGeom prst="rect">
            <a:avLst/>
          </a:prstGeom>
          <a:noFill/>
        </p:spPr>
        <p:txBody>
          <a:bodyPr wrap="square" rtlCol="0">
            <a:spAutoFit/>
          </a:bodyPr>
          <a:lstStyle/>
          <a:p>
            <a:r>
              <a:rPr lang="en-US" dirty="0"/>
              <a:t>The White House 2024 | Press Release: “</a:t>
            </a:r>
            <a:r>
              <a:rPr lang="en-US" i="1" dirty="0"/>
              <a:t>Future Software Should Be Memory Safe</a:t>
            </a:r>
            <a:r>
              <a:rPr lang="en-US" dirty="0"/>
              <a:t>” (</a:t>
            </a:r>
            <a:r>
              <a:rPr lang="en-US" dirty="0">
                <a:hlinkClick r:id="rId6"/>
              </a:rPr>
              <a:t>www.whitehouse.gov</a:t>
            </a:r>
            <a:r>
              <a:rPr lang="en-US" dirty="0"/>
              <a:t>)</a:t>
            </a:r>
          </a:p>
          <a:p>
            <a:r>
              <a:rPr lang="en-US" dirty="0"/>
              <a:t>National Security Agency 2022 | Cybersecurity Information Sheet: </a:t>
            </a:r>
            <a:r>
              <a:rPr lang="en-US" i="1" dirty="0"/>
              <a:t>Software Memory Safety</a:t>
            </a:r>
            <a:r>
              <a:rPr lang="en-US" dirty="0"/>
              <a:t> (</a:t>
            </a:r>
            <a:r>
              <a:rPr lang="en-US" dirty="0">
                <a:hlinkClick r:id="rId7"/>
              </a:rPr>
              <a:t>media.defense.gov</a:t>
            </a:r>
            <a:r>
              <a:rPr lang="en-US" dirty="0"/>
              <a:t>)</a:t>
            </a:r>
          </a:p>
          <a:p>
            <a:endParaRPr lang="en-US"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941993773"/>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b</a:t>
                      </a:r>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3</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4</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dirty="0">
                <a:latin typeface="Courier New" panose="02070309020205020404" pitchFamily="49" charset="0"/>
                <a:cs typeface="Courier New" panose="02070309020205020404" pitchFamily="49" charset="0"/>
              </a:rPr>
              <a:t>a</a:t>
            </a:r>
            <a:endParaRPr lang="en-US" sz="140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3184" y="2501130"/>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171579A7-2DE9-C6BE-2D74-4DA0C61D9560}"/>
              </a:ext>
            </a:extLst>
          </p:cNvPr>
          <p:cNvSpPr txBox="1"/>
          <p:nvPr/>
        </p:nvSpPr>
        <p:spPr>
          <a:xfrm>
            <a:off x="6487427" y="86627"/>
            <a:ext cx="5569818" cy="369332"/>
          </a:xfrm>
          <a:prstGeom prst="rect">
            <a:avLst/>
          </a:prstGeom>
          <a:noFill/>
        </p:spPr>
        <p:txBody>
          <a:bodyPr wrap="square" rtlCol="0">
            <a:spAutoFit/>
          </a:bodyPr>
          <a:lstStyle/>
          <a:p>
            <a:pPr algn="r"/>
            <a:r>
              <a:rPr lang="en-US" dirty="0"/>
              <a:t>(</a:t>
            </a:r>
            <a:r>
              <a:rPr lang="en-US"/>
              <a:t>Rust created by </a:t>
            </a:r>
            <a:r>
              <a:rPr lang="en-US" dirty="0"/>
              <a:t>Graydon Hoare 2006)</a:t>
            </a:r>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/123832/</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611016" y="4160522"/>
            <a:ext cx="7311306" cy="2466030"/>
          </a:xfrm>
        </p:spPr>
        <p:txBody>
          <a:bodyPr>
            <a:normAutofit fontScale="850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a:t>
            </a:r>
          </a:p>
          <a:p>
            <a:r>
              <a:rPr lang="en-US" dirty="0"/>
              <a:t>Automatic garbage collection increases memory safety</a:t>
            </a:r>
            <a:r>
              <a:rPr lang="en-US" b="1" dirty="0"/>
              <a:t>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fade">
                                      <p:cBhvr>
                                        <p:cTn id="5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3.12.1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+500.000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934347" y="4990476"/>
            <a:ext cx="5173683" cy="400110"/>
          </a:xfrm>
          <a:prstGeom prst="rect">
            <a:avLst/>
          </a:prstGeom>
          <a:noFill/>
        </p:spPr>
        <p:txBody>
          <a:bodyPr wrap="square" rtlCol="0">
            <a:spAutoFit/>
          </a:bodyPr>
          <a:lstStyle/>
          <a:p>
            <a:pPr algn="r"/>
            <a:r>
              <a:rPr lang="da-DK" sz="2000" dirty="0"/>
              <a:t>Try to google ”</a:t>
            </a:r>
            <a:r>
              <a:rPr lang="da-DK" sz="2000" dirty="0" err="1">
                <a:hlinkClick r:id="rId4"/>
              </a:rPr>
              <a:t>best</a:t>
            </a:r>
            <a:r>
              <a:rPr lang="da-DK" sz="2000" dirty="0">
                <a:hlinkClick r:id="rId4"/>
              </a:rPr>
              <a:t> ide </a:t>
            </a:r>
            <a:r>
              <a:rPr lang="da-DK" sz="2000" dirty="0" err="1">
                <a:hlinkClick r:id="rId4"/>
              </a:rPr>
              <a:t>python</a:t>
            </a:r>
            <a:r>
              <a:rPr lang="da-DK" sz="2000" dirty="0"/>
              <a:t>”</a:t>
            </a:r>
          </a:p>
        </p:txBody>
      </p:sp>
      <p:sp>
        <p:nvSpPr>
          <p:cNvPr id="8" name="Down Arrow 4">
            <a:extLst>
              <a:ext uri="{FF2B5EF4-FFF2-40B4-BE49-F238E27FC236}">
                <a16:creationId xmlns:a16="http://schemas.microsoft.com/office/drawing/2014/main" id="{A49233E9-62BE-8A26-E739-04B8D339B625}"/>
              </a:ext>
            </a:extLst>
          </p:cNvPr>
          <p:cNvSpPr/>
          <p:nvPr/>
        </p:nvSpPr>
        <p:spPr>
          <a:xfrm rot="16200000" flipV="1">
            <a:off x="6067769" y="3669746"/>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9" name="Down Arrow 4">
            <a:extLst>
              <a:ext uri="{FF2B5EF4-FFF2-40B4-BE49-F238E27FC236}">
                <a16:creationId xmlns:a16="http://schemas.microsoft.com/office/drawing/2014/main" id="{623BF934-C344-A5CB-6860-50F26E607F57}"/>
              </a:ext>
            </a:extLst>
          </p:cNvPr>
          <p:cNvSpPr/>
          <p:nvPr/>
        </p:nvSpPr>
        <p:spPr>
          <a:xfrm rot="16200000" flipV="1">
            <a:off x="6067769" y="4277425"/>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CB7E636A-EC06-5EA0-F13F-4E7884C95AF8}"/>
              </a:ext>
            </a:extLst>
          </p:cNvPr>
          <p:cNvSpPr txBox="1"/>
          <p:nvPr/>
        </p:nvSpPr>
        <p:spPr>
          <a:xfrm>
            <a:off x="6652260" y="4295551"/>
            <a:ext cx="5120640" cy="523220"/>
          </a:xfrm>
          <a:prstGeom prst="rect">
            <a:avLst/>
          </a:prstGeom>
          <a:noFill/>
        </p:spPr>
        <p:txBody>
          <a:bodyPr wrap="square" rtlCol="0">
            <a:spAutoFit/>
          </a:bodyPr>
          <a:lstStyle/>
          <a:p>
            <a:r>
              <a:rPr lang="en-US" sz="1400" dirty="0"/>
              <a:t>“</a:t>
            </a:r>
            <a:r>
              <a:rPr lang="en-US" sz="1400" i="1" dirty="0"/>
              <a:t>Visual Studio Code is used by more than twice as many developers than its nearest alternative</a:t>
            </a:r>
            <a:r>
              <a:rPr lang="en-US" sz="1400" dirty="0"/>
              <a:t>”, </a:t>
            </a:r>
            <a:r>
              <a:rPr lang="en-US" sz="1400" dirty="0">
                <a:hlinkClick r:id="rId5"/>
              </a:rPr>
              <a:t>Stack overflow survey 2024</a:t>
            </a:r>
            <a:endParaRPr lang="en-US" sz="1400" dirty="0"/>
          </a:p>
        </p:txBody>
      </p:sp>
      <p:sp>
        <p:nvSpPr>
          <p:cNvPr id="11" name="TextBox 10">
            <a:extLst>
              <a:ext uri="{FF2B5EF4-FFF2-40B4-BE49-F238E27FC236}">
                <a16:creationId xmlns:a16="http://schemas.microsoft.com/office/drawing/2014/main" id="{3AA3733B-25EF-3785-15E0-9320A83F7189}"/>
              </a:ext>
            </a:extLst>
          </p:cNvPr>
          <p:cNvSpPr txBox="1"/>
          <p:nvPr/>
        </p:nvSpPr>
        <p:spPr>
          <a:xfrm>
            <a:off x="6652260" y="3805143"/>
            <a:ext cx="5120640" cy="307777"/>
          </a:xfrm>
          <a:prstGeom prst="rect">
            <a:avLst/>
          </a:prstGeom>
          <a:noFill/>
        </p:spPr>
        <p:txBody>
          <a:bodyPr wrap="square" rtlCol="0">
            <a:spAutoFit/>
          </a:bodyPr>
          <a:lstStyle/>
          <a:p>
            <a:r>
              <a:rPr lang="da-DK" sz="1400" dirty="0"/>
              <a:t>Good beginer Python IDE </a:t>
            </a:r>
            <a:endParaRPr lang="en-US" sz="1400" dirty="0"/>
          </a:p>
        </p:txBody>
      </p:sp>
    </p:spTree>
    <p:extLst>
      <p:ext uri="{BB962C8B-B14F-4D97-AF65-F5344CB8AC3E}">
        <p14:creationId xmlns:p14="http://schemas.microsoft.com/office/powerpoint/2010/main" val="1032111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5" name="Picture 4">
            <a:extLst>
              <a:ext uri="{FF2B5EF4-FFF2-40B4-BE49-F238E27FC236}">
                <a16:creationId xmlns:a16="http://schemas.microsoft.com/office/drawing/2014/main" id="{E07FACD6-734E-5F78-F176-5CCEA8C16A04}"/>
              </a:ext>
            </a:extLst>
          </p:cNvPr>
          <p:cNvPicPr>
            <a:picLocks noChangeAspect="1"/>
          </p:cNvPicPr>
          <p:nvPr/>
        </p:nvPicPr>
        <p:blipFill>
          <a:blip r:embed="rId3"/>
          <a:stretch>
            <a:fillRect/>
          </a:stretch>
        </p:blipFill>
        <p:spPr>
          <a:xfrm>
            <a:off x="52228" y="4774472"/>
            <a:ext cx="4510542" cy="2015099"/>
          </a:xfrm>
          <a:prstGeom prst="rect">
            <a:avLst/>
          </a:prstGeom>
        </p:spPr>
      </p:pic>
      <p:pic>
        <p:nvPicPr>
          <p:cNvPr id="9" name="Picture 8">
            <a:extLst>
              <a:ext uri="{FF2B5EF4-FFF2-40B4-BE49-F238E27FC236}">
                <a16:creationId xmlns:a16="http://schemas.microsoft.com/office/drawing/2014/main" id="{E9CA0706-4FCE-A7C5-CCF5-BB35FA6F90BB}"/>
              </a:ext>
            </a:extLst>
          </p:cNvPr>
          <p:cNvPicPr>
            <a:picLocks noChangeAspect="1"/>
          </p:cNvPicPr>
          <p:nvPr/>
        </p:nvPicPr>
        <p:blipFill>
          <a:blip r:embed="rId4"/>
          <a:stretch>
            <a:fillRect/>
          </a:stretch>
        </p:blipFill>
        <p:spPr>
          <a:xfrm>
            <a:off x="6443120" y="158506"/>
            <a:ext cx="5674218" cy="4386859"/>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17136</TotalTime>
  <Words>11755</Words>
  <Application>Microsoft Office PowerPoint</Application>
  <PresentationFormat>Widescreen</PresentationFormat>
  <Paragraphs>1104</Paragraphs>
  <Slides>54</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Course description – kursuskatalog.au.dk/en/course/123832/</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2024</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2024-11-27T19:44:27Z</dcterms:modified>
</cp:coreProperties>
</file>